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70" r:id="rId4"/>
    <p:sldId id="274" r:id="rId5"/>
    <p:sldId id="275" r:id="rId6"/>
    <p:sldId id="276" r:id="rId7"/>
    <p:sldId id="279" r:id="rId8"/>
    <p:sldId id="278" r:id="rId9"/>
    <p:sldId id="280" r:id="rId10"/>
    <p:sldId id="281" r:id="rId11"/>
    <p:sldId id="282" r:id="rId12"/>
    <p:sldId id="283" r:id="rId13"/>
    <p:sldId id="269" r:id="rId14"/>
    <p:sldId id="27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581" autoAdjust="0"/>
  </p:normalViewPr>
  <p:slideViewPr>
    <p:cSldViewPr>
      <p:cViewPr varScale="1">
        <p:scale>
          <a:sx n="53" d="100"/>
          <a:sy n="53" d="100"/>
        </p:scale>
        <p:origin x="18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19E7A-00F2-48AD-AF9A-D6C952CB6DEB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4C6FF-3AE9-487F-97C7-D9C076F33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57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1614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73397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Theory in Practice: </a:t>
            </a:r>
            <a:r>
              <a:rPr lang="en-GB" b="1" dirty="0" err="1" smtClean="0"/>
              <a:t>Rana</a:t>
            </a:r>
            <a:r>
              <a:rPr lang="en-GB" b="1" dirty="0" smtClean="0"/>
              <a:t> Plaza: a Disaster Waiting to Happen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1367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1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843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describe offshoring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ask class to identify some reasons why companies might want to</a:t>
            </a:r>
            <a:r>
              <a:rPr lang="en-GB" baseline="0" dirty="0" smtClean="0"/>
              <a:t> offsho0re production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860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class activity: identify potential benefits for various stakeholders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8493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ask class why companies are able to get away with these practices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compare labour market dynamics and employment legislation in developing and developed nations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446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8759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6451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95481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could be run as a group activity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95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04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81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449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56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718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869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21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12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756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02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004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11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175562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Ethics Theory </a:t>
            </a:r>
            <a:br>
              <a:rPr lang="en-GB" dirty="0" smtClean="0"/>
            </a:br>
            <a:r>
              <a:rPr lang="en-GB" dirty="0" smtClean="0"/>
              <a:t>and</a:t>
            </a:r>
            <a:br>
              <a:rPr lang="en-GB" dirty="0" smtClean="0"/>
            </a:br>
            <a:r>
              <a:rPr lang="en-GB" dirty="0" smtClean="0"/>
              <a:t> Business Practice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3.3 Kantian Theory – Part Three</a:t>
            </a:r>
          </a:p>
          <a:p>
            <a:r>
              <a:rPr lang="en-GB" dirty="0" smtClean="0"/>
              <a:t>Kantian Ethics Theory Applied to Labour Standards in Offshore Production</a:t>
            </a:r>
          </a:p>
        </p:txBody>
      </p:sp>
    </p:spTree>
    <p:extLst>
      <p:ext uri="{BB962C8B-B14F-4D97-AF65-F5344CB8AC3E}">
        <p14:creationId xmlns:p14="http://schemas.microsoft.com/office/powerpoint/2010/main" val="131649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2. </a:t>
            </a:r>
            <a:r>
              <a:rPr lang="en-GB" dirty="0" smtClean="0"/>
              <a:t>applying </a:t>
            </a:r>
            <a:r>
              <a:rPr lang="en-GB" dirty="0"/>
              <a:t>the formula of the end in itself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is the company treating its employees purely as a means to an end, or is it also treating them as an end in their own right?</a:t>
            </a:r>
          </a:p>
          <a:p>
            <a:r>
              <a:rPr lang="en-GB" dirty="0" smtClean="0"/>
              <a:t>what might treating employees as an end in their own right consist of?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350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3. </a:t>
            </a:r>
            <a:r>
              <a:rPr lang="en-GB" dirty="0" smtClean="0"/>
              <a:t>applying </a:t>
            </a:r>
            <a:r>
              <a:rPr lang="en-GB" dirty="0"/>
              <a:t>the formula of universal acceptability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‘</a:t>
            </a:r>
            <a:r>
              <a:rPr lang="en-GB" i="1" dirty="0" smtClean="0"/>
              <a:t>New York Times </a:t>
            </a:r>
            <a:r>
              <a:rPr lang="en-GB" dirty="0" smtClean="0"/>
              <a:t>test</a:t>
            </a:r>
            <a:r>
              <a:rPr lang="en-GB" dirty="0"/>
              <a:t>’ </a:t>
            </a:r>
            <a:r>
              <a:rPr lang="en-GB" dirty="0" smtClean="0"/>
              <a:t>(Trevino </a:t>
            </a:r>
            <a:r>
              <a:rPr lang="en-GB" dirty="0"/>
              <a:t>and Nelson, </a:t>
            </a:r>
            <a:r>
              <a:rPr lang="en-GB" dirty="0" smtClean="0"/>
              <a:t>2004: 99)</a:t>
            </a:r>
          </a:p>
          <a:p>
            <a:r>
              <a:rPr lang="en-GB" dirty="0" smtClean="0"/>
              <a:t>would the company’s decision-makers be happy for information about labour standards in their offshored </a:t>
            </a:r>
            <a:r>
              <a:rPr lang="en-GB" dirty="0"/>
              <a:t>operations to </a:t>
            </a:r>
            <a:r>
              <a:rPr lang="en-GB" dirty="0" smtClean="0"/>
              <a:t>appear in the national newspaper?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980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</a:t>
            </a:r>
            <a:r>
              <a:rPr lang="en-GB" dirty="0" smtClean="0"/>
              <a:t>heory </a:t>
            </a:r>
            <a:r>
              <a:rPr lang="en-GB" dirty="0"/>
              <a:t>in p</a:t>
            </a:r>
            <a:r>
              <a:rPr lang="en-GB" dirty="0" smtClean="0"/>
              <a:t>ractice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pPr marL="0" indent="0" algn="ctr">
              <a:buNone/>
            </a:pPr>
            <a:r>
              <a:rPr lang="en-GB" dirty="0" err="1" smtClean="0"/>
              <a:t>Rana</a:t>
            </a:r>
            <a:r>
              <a:rPr lang="en-GB" dirty="0" smtClean="0"/>
              <a:t> </a:t>
            </a:r>
            <a:r>
              <a:rPr lang="en-GB" dirty="0"/>
              <a:t>Plaza: a </a:t>
            </a:r>
            <a:r>
              <a:rPr lang="en-GB" dirty="0" smtClean="0"/>
              <a:t>disaster </a:t>
            </a:r>
            <a:r>
              <a:rPr lang="en-GB" dirty="0"/>
              <a:t>w</a:t>
            </a:r>
            <a:r>
              <a:rPr lang="en-GB" dirty="0" smtClean="0"/>
              <a:t>aiting </a:t>
            </a:r>
            <a:r>
              <a:rPr lang="en-GB" dirty="0"/>
              <a:t>to </a:t>
            </a:r>
            <a:r>
              <a:rPr lang="en-GB" dirty="0" smtClean="0"/>
              <a:t>happen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818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points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Kant offers practical rules that can be used to identify perfect duty in business scenarios</a:t>
            </a:r>
          </a:p>
          <a:p>
            <a:r>
              <a:rPr lang="en-GB" dirty="0" smtClean="0"/>
              <a:t>Kant also encourages us to think about our imperfect duty to encourage certain sentiments in business</a:t>
            </a:r>
          </a:p>
          <a:p>
            <a:r>
              <a:rPr lang="en-GB" dirty="0" smtClean="0"/>
              <a:t>the emphasis that Kant places on freedom highlights the desirability of businesspeople making their own reason-based decisions about ethics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755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GB" dirty="0"/>
              <a:t>Klein, N. (2001) </a:t>
            </a:r>
            <a:r>
              <a:rPr lang="en-GB" i="1" dirty="0"/>
              <a:t>No Logo</a:t>
            </a:r>
            <a:r>
              <a:rPr lang="en-GB" dirty="0"/>
              <a:t>. London: Harper Collins</a:t>
            </a:r>
            <a:r>
              <a:rPr lang="en-GB" dirty="0" smtClean="0"/>
              <a:t>.</a:t>
            </a:r>
          </a:p>
          <a:p>
            <a:pPr marL="0" indent="0">
              <a:buNone/>
            </a:pPr>
            <a:r>
              <a:rPr lang="en-GB" dirty="0"/>
              <a:t>Trevino, L.K. and Nelson, K.A. (2004) </a:t>
            </a:r>
            <a:r>
              <a:rPr lang="en-GB" i="1" dirty="0"/>
              <a:t>Managing Business Ethics: Straight Talk About How To Do It </a:t>
            </a:r>
            <a:r>
              <a:rPr lang="en-GB" i="1" dirty="0" smtClean="0"/>
              <a:t>Right </a:t>
            </a:r>
            <a:r>
              <a:rPr lang="en-GB" dirty="0" smtClean="0"/>
              <a:t>(3rd </a:t>
            </a:r>
            <a:r>
              <a:rPr lang="en-GB" dirty="0" err="1" smtClean="0"/>
              <a:t>edn</a:t>
            </a:r>
            <a:r>
              <a:rPr lang="en-GB" smtClean="0"/>
              <a:t>). </a:t>
            </a:r>
            <a:r>
              <a:rPr lang="en-GB" dirty="0" smtClean="0"/>
              <a:t>Hoboken, NJ: </a:t>
            </a:r>
            <a:r>
              <a:rPr lang="en-GB" dirty="0"/>
              <a:t>Wiley.</a:t>
            </a:r>
          </a:p>
          <a:p>
            <a:pPr marL="0" lv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135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aims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to </a:t>
            </a:r>
            <a:r>
              <a:rPr lang="en-GB" dirty="0"/>
              <a:t>describe how Kantian theory can be applied to evaluate the ethicality of employment practices in an offshore production scenario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13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offshoring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transfer </a:t>
            </a:r>
            <a:r>
              <a:rPr lang="en-GB" dirty="0" smtClean="0"/>
              <a:t>of manufacturing </a:t>
            </a:r>
            <a:r>
              <a:rPr lang="en-GB" dirty="0"/>
              <a:t>and assembly operations to </a:t>
            </a:r>
            <a:r>
              <a:rPr lang="en-GB" dirty="0" smtClean="0"/>
              <a:t>the </a:t>
            </a:r>
            <a:r>
              <a:rPr lang="en-GB" dirty="0"/>
              <a:t>developing </a:t>
            </a:r>
            <a:r>
              <a:rPr lang="en-GB" dirty="0" smtClean="0"/>
              <a:t>world</a:t>
            </a:r>
          </a:p>
          <a:p>
            <a:r>
              <a:rPr lang="en-GB" dirty="0" smtClean="0"/>
              <a:t>lower costs</a:t>
            </a:r>
          </a:p>
          <a:p>
            <a:r>
              <a:rPr lang="en-GB" dirty="0"/>
              <a:t>less-stringent labour laws</a:t>
            </a:r>
          </a:p>
          <a:p>
            <a:r>
              <a:rPr lang="en-GB" dirty="0" smtClean="0"/>
              <a:t>outsource </a:t>
            </a:r>
            <a:r>
              <a:rPr lang="en-GB" dirty="0"/>
              <a:t>production to specialist factory </a:t>
            </a:r>
            <a:r>
              <a:rPr lang="en-GB" dirty="0" smtClean="0"/>
              <a:t>operators</a:t>
            </a:r>
          </a:p>
        </p:txBody>
      </p:sp>
    </p:spTree>
    <p:extLst>
      <p:ext uri="{BB962C8B-B14F-4D97-AF65-F5344CB8AC3E}">
        <p14:creationId xmlns:p14="http://schemas.microsoft.com/office/powerpoint/2010/main" val="339805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potential benefits of offshoring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for consumers</a:t>
            </a:r>
          </a:p>
          <a:p>
            <a:r>
              <a:rPr lang="en-GB" dirty="0" smtClean="0"/>
              <a:t>for shareholders</a:t>
            </a:r>
          </a:p>
          <a:p>
            <a:r>
              <a:rPr lang="en-GB" dirty="0" smtClean="0"/>
              <a:t>for employees in developing nations</a:t>
            </a:r>
          </a:p>
          <a:p>
            <a:r>
              <a:rPr lang="en-GB" dirty="0" smtClean="0"/>
              <a:t>for local economy in developing nations</a:t>
            </a:r>
          </a:p>
          <a:p>
            <a:r>
              <a:rPr lang="en-GB" dirty="0" smtClean="0"/>
              <a:t>for communities in developing nations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6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some criticisms of labour standards in offshored operations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low pay</a:t>
            </a:r>
          </a:p>
          <a:p>
            <a:r>
              <a:rPr lang="en-GB" dirty="0" smtClean="0"/>
              <a:t>long hours</a:t>
            </a:r>
          </a:p>
          <a:p>
            <a:r>
              <a:rPr lang="en-GB" dirty="0" smtClean="0"/>
              <a:t>harsh management</a:t>
            </a:r>
          </a:p>
          <a:p>
            <a:r>
              <a:rPr lang="en-GB" dirty="0" smtClean="0"/>
              <a:t>poor health and safety standards</a:t>
            </a:r>
          </a:p>
          <a:p>
            <a:r>
              <a:rPr lang="en-GB" dirty="0" smtClean="0"/>
              <a:t>no job security</a:t>
            </a:r>
          </a:p>
          <a:p>
            <a:r>
              <a:rPr lang="en-GB" dirty="0" smtClean="0"/>
              <a:t>no employee representation</a:t>
            </a:r>
          </a:p>
          <a:p>
            <a:pPr marL="0" indent="0" algn="r">
              <a:buNone/>
            </a:pPr>
            <a:r>
              <a:rPr lang="en-GB" dirty="0" smtClean="0"/>
              <a:t>(Klein, 2001)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254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applying Kantian theory to identify corporate responsibilities in relation to offshoring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r>
              <a:rPr lang="en-GB" dirty="0" smtClean="0"/>
              <a:t>identifying imperfect duty</a:t>
            </a:r>
          </a:p>
          <a:p>
            <a:r>
              <a:rPr lang="en-GB" dirty="0" smtClean="0"/>
              <a:t>identifying perfect duty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136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identifying imperfect duty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sentiments might the company’s managers want other people to show towards them and their company?</a:t>
            </a:r>
          </a:p>
          <a:p>
            <a:r>
              <a:rPr lang="en-GB" dirty="0" smtClean="0"/>
              <a:t>those managers have an imperfect duty to develop </a:t>
            </a:r>
            <a:r>
              <a:rPr lang="en-GB" dirty="0"/>
              <a:t>these sentiments in their company </a:t>
            </a:r>
            <a:r>
              <a:rPr lang="en-GB" dirty="0" smtClean="0"/>
              <a:t>and express them towards others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511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identifying perfect duty: applying the three formulas of the categorical imperative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the formula of universal law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the formula of the end in itself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the formula of universal acceptability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979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1. applying the formula of universal law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68052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smtClean="0"/>
              <a:t>ask five questions:</a:t>
            </a:r>
          </a:p>
          <a:p>
            <a:r>
              <a:rPr lang="en-GB" dirty="0"/>
              <a:t>Question 1: what </a:t>
            </a:r>
            <a:r>
              <a:rPr lang="en-GB" dirty="0" smtClean="0"/>
              <a:t>is the company </a:t>
            </a:r>
            <a:r>
              <a:rPr lang="en-GB" dirty="0"/>
              <a:t>trying to achieve by </a:t>
            </a:r>
            <a:r>
              <a:rPr lang="en-GB" dirty="0" smtClean="0"/>
              <a:t>its action</a:t>
            </a:r>
            <a:r>
              <a:rPr lang="en-GB" dirty="0"/>
              <a:t>? </a:t>
            </a:r>
          </a:p>
          <a:p>
            <a:r>
              <a:rPr lang="en-GB" dirty="0" smtClean="0"/>
              <a:t>Question </a:t>
            </a:r>
            <a:r>
              <a:rPr lang="en-GB" dirty="0"/>
              <a:t>2: what is the maxim upon which </a:t>
            </a:r>
            <a:r>
              <a:rPr lang="en-GB" dirty="0" smtClean="0"/>
              <a:t>it is acting</a:t>
            </a:r>
            <a:r>
              <a:rPr lang="en-GB" dirty="0"/>
              <a:t>? </a:t>
            </a:r>
          </a:p>
          <a:p>
            <a:r>
              <a:rPr lang="en-GB" dirty="0" smtClean="0"/>
              <a:t>Question </a:t>
            </a:r>
            <a:r>
              <a:rPr lang="en-GB" dirty="0"/>
              <a:t>3: what would universal adoption of </a:t>
            </a:r>
            <a:r>
              <a:rPr lang="en-GB" dirty="0" smtClean="0"/>
              <a:t>that maxim </a:t>
            </a:r>
            <a:r>
              <a:rPr lang="en-GB" dirty="0"/>
              <a:t>consist of</a:t>
            </a:r>
            <a:r>
              <a:rPr lang="en-GB" dirty="0" smtClean="0"/>
              <a:t>?</a:t>
            </a:r>
            <a:endParaRPr lang="en-GB" dirty="0"/>
          </a:p>
          <a:p>
            <a:r>
              <a:rPr lang="en-GB" dirty="0"/>
              <a:t>Question 4: what would be the eventual result of universal adoption of </a:t>
            </a:r>
            <a:r>
              <a:rPr lang="en-GB" dirty="0" smtClean="0"/>
              <a:t>that maxim?</a:t>
            </a:r>
            <a:endParaRPr lang="en-GB" dirty="0"/>
          </a:p>
          <a:p>
            <a:r>
              <a:rPr lang="en-GB" dirty="0"/>
              <a:t>Question 5: how would this affect </a:t>
            </a:r>
            <a:r>
              <a:rPr lang="en-GB" dirty="0" smtClean="0"/>
              <a:t>the company‘s success </a:t>
            </a:r>
            <a:r>
              <a:rPr lang="en-GB" dirty="0"/>
              <a:t>in achieving what </a:t>
            </a:r>
            <a:r>
              <a:rPr lang="en-GB" dirty="0" smtClean="0"/>
              <a:t>it is trying </a:t>
            </a:r>
            <a:r>
              <a:rPr lang="en-GB" dirty="0"/>
              <a:t>to achieve?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977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578</Words>
  <Application>Microsoft Office PowerPoint</Application>
  <PresentationFormat>On-screen Show (4:3)</PresentationFormat>
  <Paragraphs>76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Ethics Theory  and  Business Practice</vt:lpstr>
      <vt:lpstr>aims</vt:lpstr>
      <vt:lpstr>offshoring</vt:lpstr>
      <vt:lpstr>potential benefits of offshoring</vt:lpstr>
      <vt:lpstr>some criticisms of labour standards in offshored operations</vt:lpstr>
      <vt:lpstr>applying Kantian theory to identify corporate responsibilities in relation to offshoring</vt:lpstr>
      <vt:lpstr>identifying imperfect duty</vt:lpstr>
      <vt:lpstr>identifying perfect duty: applying the three formulas of the categorical imperative</vt:lpstr>
      <vt:lpstr>1. applying the formula of universal law</vt:lpstr>
      <vt:lpstr>2. applying the formula of the end in itself</vt:lpstr>
      <vt:lpstr>3. applying the formula of universal acceptability</vt:lpstr>
      <vt:lpstr>theory in practice</vt:lpstr>
      <vt:lpstr>key points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User</dc:creator>
  <cp:lastModifiedBy>Rafael Marques</cp:lastModifiedBy>
  <cp:revision>37</cp:revision>
  <dcterms:created xsi:type="dcterms:W3CDTF">2014-04-08T09:24:31Z</dcterms:created>
  <dcterms:modified xsi:type="dcterms:W3CDTF">2016-08-09T15:51:42Z</dcterms:modified>
</cp:coreProperties>
</file>